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1"/>
  </p:notesMasterIdLst>
  <p:handoutMasterIdLst>
    <p:handoutMasterId r:id="rId22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295" r:id="rId19"/>
    <p:sldId id="296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58"/>
    <p:restoredTop sz="94658"/>
  </p:normalViewPr>
  <p:slideViewPr>
    <p:cSldViewPr>
      <p:cViewPr>
        <p:scale>
          <a:sx n="153" d="100"/>
          <a:sy n="153" d="100"/>
        </p:scale>
        <p:origin x="2696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00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Times </a:t>
            </a:r>
            <a:r>
              <a:rPr lang="de-AT" sz="2000" dirty="0" smtClean="0">
                <a:latin typeface="Arial" charset="0"/>
                <a:cs typeface="Arial" charset="0"/>
              </a:rPr>
              <a:t>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0225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555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5551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5118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3498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3498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458</TotalTime>
  <Words>144</Words>
  <Application>Microsoft Macintosh PowerPoint</Application>
  <PresentationFormat>On-screen Show (4:3)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Xamarin Problems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87</cp:revision>
  <dcterms:created xsi:type="dcterms:W3CDTF">2017-03-22T21:34:58Z</dcterms:created>
  <dcterms:modified xsi:type="dcterms:W3CDTF">2017-06-01T09:42:14Z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